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5960" cy="585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480" cy="585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8868300-CC2E-4A8F-ABCD-A8F2CBA6F24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C10F4C5-339F-4796-9EC2-BD241EA51817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867E00F-A255-40FC-B69C-9F25DCD4B82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6716DFB-DEE2-4F57-AB84-A76A9089C50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433C6EB-2D9E-4CAC-913F-6EEEED2F98E0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04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04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E88B749-5EAE-4490-BBA4-D999B3C8C72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884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8840" cy="394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28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280" cy="394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6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7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8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7A4A44B-48CD-44D0-B151-6DFBC96C6F8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DF5B9EF-EF62-4FCF-8711-B216CE6C6EC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B49008A-14FA-4708-845D-A39567D8FB2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6720" cy="116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200" cy="585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6720" cy="468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AECA442-EF97-4958-AE2D-D335A9CACC0E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4960" cy="56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4960" cy="80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8ECAC6D-0F21-41F7-A04B-1C5C6439FE68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Picture 5" descr="C:\Users\User\Desktop\Безымянный.jpg"/>
          <p:cNvPicPr/>
          <p:nvPr/>
        </p:nvPicPr>
        <p:blipFill>
          <a:blip r:embed="rId2"/>
          <a:stretch/>
        </p:blipFill>
        <p:spPr>
          <a:xfrm>
            <a:off x="1062000" y="1964520"/>
            <a:ext cx="7018920" cy="2687040"/>
          </a:xfrm>
          <a:prstGeom prst="rect">
            <a:avLst/>
          </a:prstGeom>
          <a:noFill/>
          <a:ln w="6350">
            <a:solidFill>
              <a:srgbClr val="000000"/>
            </a:solidFill>
            <a:round/>
          </a:ln>
          <a:effectLst>
            <a:outerShdw algn="tl" blurRad="50760" dir="2700000" dist="75858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5"/>
          <p:cNvSpPr/>
          <p:nvPr/>
        </p:nvSpPr>
        <p:spPr>
          <a:xfrm>
            <a:off x="1605240" y="404640"/>
            <a:ext cx="7142040" cy="10141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«Володарская районная больница»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TextBox 8"/>
          <p:cNvSpPr/>
          <p:nvPr/>
        </p:nvSpPr>
        <p:spPr>
          <a:xfrm>
            <a:off x="1777320" y="5089320"/>
            <a:ext cx="4568400" cy="14302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ff0000"/>
                </a:solidFill>
                <a:effectLst/>
                <a:uFillTx/>
                <a:latin typeface="Anticva"/>
              </a:rPr>
              <a:t>Ярмарка вакансий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mes New Roman"/>
              </a:rPr>
              <a:t>22 июня 2026 года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mes New Roman"/>
              </a:rPr>
              <a:t>г.Астрахань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4" name="Picture 2" descr="C:\Users\User\Desktop\logo_VRB\logo_VRB2.png"/>
          <p:cNvPicPr/>
          <p:nvPr/>
        </p:nvPicPr>
        <p:blipFill>
          <a:blip r:embed="rId3"/>
          <a:stretch/>
        </p:blipFill>
        <p:spPr>
          <a:xfrm>
            <a:off x="179640" y="423720"/>
            <a:ext cx="1411560" cy="1123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7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TextBox 3"/>
          <p:cNvSpPr/>
          <p:nvPr/>
        </p:nvSpPr>
        <p:spPr>
          <a:xfrm>
            <a:off x="5004000" y="1772640"/>
            <a:ext cx="3245040" cy="38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Профессия: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Врач-терапевт участковый 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Тумакской участковой больницы.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Заработная плата: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0Т 51 161</a:t>
            </a:r>
            <a:r>
              <a:rPr b="1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 </a:t>
            </a: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руб.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Специальная социальная выплата: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 50 000 руб.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Режим работы: </a:t>
            </a:r>
            <a:r>
              <a:rPr b="1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8:00 – 15:48</a:t>
            </a: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Требования: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Высшее (медицинское образование,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аккредитация специалиста).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1980000" y="1800000"/>
            <a:ext cx="2159280" cy="23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Возможность участия в программе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Правительства Астраханской области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«О единовременных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компенсационных выплатах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медицинским работникам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«Земский доктор»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- 1 000 000 руб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8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TextBox 3"/>
          <p:cNvSpPr/>
          <p:nvPr/>
        </p:nvSpPr>
        <p:spPr>
          <a:xfrm>
            <a:off x="5004000" y="1772640"/>
            <a:ext cx="3166920" cy="426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Профессия: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Врач-терапевт участковый 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поликлиники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Заработная плата: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0Т 51 161</a:t>
            </a:r>
            <a:r>
              <a:rPr b="1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руб.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Специальная социальная выплата: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 50 000 руб.</a:t>
            </a: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Режим работы: </a:t>
            </a:r>
            <a:r>
              <a:rPr b="1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8:00 – 15:48</a:t>
            </a: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Требования: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Высшее (медицинское образование,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аккредитация специалиста).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1980000" y="1800000"/>
            <a:ext cx="2339280" cy="23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Возможность участия в программе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Правительства Астраханской области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«О единовременных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компенсационных выплатах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медицинским работникам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«Земский доктор»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- 1 500 000 руб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TextBox 3"/>
          <p:cNvSpPr/>
          <p:nvPr/>
        </p:nvSpPr>
        <p:spPr>
          <a:xfrm>
            <a:off x="5004000" y="1772640"/>
            <a:ext cx="3166920" cy="40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Профессия: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Врач-педиатр участковый 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Мултановской врачебной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амбулатории.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Заработная плата: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0Т 51 161</a:t>
            </a:r>
            <a:r>
              <a:rPr b="1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 </a:t>
            </a: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руб.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Специальная социальная выплата: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50 000 руб.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Режим работы: </a:t>
            </a:r>
            <a:r>
              <a:rPr b="1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8:00 – 15:48</a:t>
            </a: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Требования: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Высшее (медицинское образование,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аккредитация специалиста).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1980000" y="1800000"/>
            <a:ext cx="2339280" cy="23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Возможность участия в программе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Правительства Астраханской области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«О единовременных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компенсационных выплатах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медицинским работникам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«Земский доктор»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- 1 500 000 руб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TextBox 3"/>
          <p:cNvSpPr/>
          <p:nvPr/>
        </p:nvSpPr>
        <p:spPr>
          <a:xfrm>
            <a:off x="5004000" y="1772640"/>
            <a:ext cx="3166920" cy="426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Профессия: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Врач-эпидемиолог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Заработная плата: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0Т </a:t>
            </a: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27 093</a:t>
            </a:r>
            <a:r>
              <a:rPr b="1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руб.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Специальная социальная выплата: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50 000 руб.</a:t>
            </a: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Режим работы: </a:t>
            </a:r>
            <a:r>
              <a:rPr b="1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8:00 – 15:48</a:t>
            </a: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Требования: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Высшее (медицинское образование,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аккредитация специалиста).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180000" y="548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6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TextBox 3"/>
          <p:cNvSpPr/>
          <p:nvPr/>
        </p:nvSpPr>
        <p:spPr>
          <a:xfrm>
            <a:off x="5004000" y="1772640"/>
            <a:ext cx="3166920" cy="423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Профессия: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Врач-онколог.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Заработная плата: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0Т </a:t>
            </a: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27 093</a:t>
            </a:r>
            <a:r>
              <a:rPr b="1" lang="ru-RU" sz="15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 </a:t>
            </a: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руб.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Специальная социальная выплата: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50 000 руб.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Режим работы: </a:t>
            </a:r>
            <a:r>
              <a:rPr b="1" lang="ru-RU" sz="15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8:00 – 15:48</a:t>
            </a: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Требования: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Высшее (медицинское образование,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аккредитация специалиста).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2160000" y="1800000"/>
            <a:ext cx="2159280" cy="25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Возможность участия в программе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Правительства Астраханской области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«О единовременных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компенсационных выплатах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медицинским работникам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«Земский доктор»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- 1 500 000 руб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3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" name="TextBox 3"/>
          <p:cNvSpPr/>
          <p:nvPr/>
        </p:nvSpPr>
        <p:spPr>
          <a:xfrm>
            <a:off x="4881960" y="1857240"/>
            <a:ext cx="3681000" cy="48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 возможность участия в программе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Правительства Астраханской области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«О единовременных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компенсационных выплатах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медицинским работникам </a:t>
            </a:r>
            <a:r>
              <a:rPr b="1" lang="ru-RU" sz="18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«Земский доктор»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возможность получения социальной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поддержки на основании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Постановления Правительства Астраханской области от  26.11.2021 года № 545 – П;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возможность получения социальной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поддержки на основании Постановления Правительства Российской Федерации от 31.12.2022 года № 2568.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9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1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TextBox 3"/>
          <p:cNvSpPr/>
          <p:nvPr/>
        </p:nvSpPr>
        <p:spPr>
          <a:xfrm>
            <a:off x="5004000" y="5078880"/>
            <a:ext cx="3432960" cy="73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Доставка до места работы из города</a:t>
            </a: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Астрахань и обратно - комфортабельным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автобусом.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3" descr="C:\Users\User\Desktop\Fonts\kisspng-2015-mercedes-benz-sprinter-van-car-2017-mercedes-5b1ef2c634dec2.3536815915287548862166.png"/>
          <p:cNvPicPr/>
          <p:nvPr/>
        </p:nvPicPr>
        <p:blipFill>
          <a:blip r:embed="rId4"/>
          <a:stretch/>
        </p:blipFill>
        <p:spPr>
          <a:xfrm>
            <a:off x="4902480" y="1692720"/>
            <a:ext cx="3710520" cy="2783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Picture 5" descr="C:\Users\User\Desktop\Fonts\pngwing.com.png"/>
          <p:cNvPicPr/>
          <p:nvPr/>
        </p:nvPicPr>
        <p:blipFill>
          <a:blip r:embed="rId5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Picture 5" descr="C:\Users\User\Desktop\Безымянный.jpg"/>
          <p:cNvPicPr/>
          <p:nvPr/>
        </p:nvPicPr>
        <p:blipFill>
          <a:blip r:embed="rId2"/>
          <a:stretch/>
        </p:blipFill>
        <p:spPr>
          <a:xfrm>
            <a:off x="1062000" y="1964520"/>
            <a:ext cx="7018920" cy="2687040"/>
          </a:xfrm>
          <a:prstGeom prst="rect">
            <a:avLst/>
          </a:prstGeom>
          <a:noFill/>
          <a:ln w="6350">
            <a:solidFill>
              <a:srgbClr val="000000"/>
            </a:solidFill>
            <a:round/>
          </a:ln>
          <a:effectLst>
            <a:outerShdw algn="tl" blurRad="50760" dir="2700000" dist="75858" rotWithShape="0">
              <a:srgbClr val="000000">
                <a:alpha val="50000"/>
              </a:srgbClr>
            </a:outerShdw>
          </a:effectLst>
        </p:spPr>
      </p:pic>
      <p:sp>
        <p:nvSpPr>
          <p:cNvPr id="130" name="TextBox 5"/>
          <p:cNvSpPr/>
          <p:nvPr/>
        </p:nvSpPr>
        <p:spPr>
          <a:xfrm>
            <a:off x="1605240" y="404640"/>
            <a:ext cx="7142040" cy="10141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«Володарская районная больница»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TextBox 8"/>
          <p:cNvSpPr/>
          <p:nvPr/>
        </p:nvSpPr>
        <p:spPr>
          <a:xfrm>
            <a:off x="1019160" y="5374800"/>
            <a:ext cx="7239600" cy="6447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ff0000"/>
                </a:solidFill>
                <a:effectLst/>
                <a:uFillTx/>
                <a:latin typeface="Anticva"/>
              </a:rPr>
              <a:t>Благодарю за внимание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2" name="Picture 2" descr="C:\Users\User\Desktop\logo_VRB\logo_VRB2.png"/>
          <p:cNvPicPr/>
          <p:nvPr/>
        </p:nvPicPr>
        <p:blipFill>
          <a:blip r:embed="rId3"/>
          <a:stretch/>
        </p:blipFill>
        <p:spPr>
          <a:xfrm>
            <a:off x="179640" y="423720"/>
            <a:ext cx="1411560" cy="1123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Application>LibreOffice/25.2.6.1$Windows_X86_64 LibreOffice_project/13f8d05e475a6b6572cdd8fe3af1421c659c51c2</Application>
  <AppVersion>15.0000</AppVersion>
  <Words>555</Words>
  <Paragraphs>220</Paragraphs>
  <Company>diakov.net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2021-04-22T09:00:59Z</dcterms:created>
  <dc:creator>User</dc:creator>
  <dc:description/>
  <dc:language>ru-RU</dc:language>
  <cp:lastModifiedBy/>
  <cp:lastPrinted>2021-04-23T06:07:52Z</cp:lastPrinted>
  <dcterms:modified xsi:type="dcterms:W3CDTF">2026-06-24T11:46:11Z</dcterms:modified>
  <cp:revision>34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15</vt:i4>
  </property>
</Properties>
</file>